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7" r:id="rId7"/>
    <p:sldId id="262" r:id="rId8"/>
    <p:sldId id="266" r:id="rId9"/>
    <p:sldId id="268" r:id="rId10"/>
    <p:sldId id="269" r:id="rId11"/>
    <p:sldId id="272" r:id="rId12"/>
    <p:sldId id="273" r:id="rId13"/>
    <p:sldId id="274" r:id="rId14"/>
    <p:sldId id="275" r:id="rId15"/>
    <p:sldId id="270" r:id="rId16"/>
    <p:sldId id="271" r:id="rId17"/>
    <p:sldId id="276" r:id="rId18"/>
    <p:sldId id="278" r:id="rId19"/>
    <p:sldId id="277" r:id="rId20"/>
    <p:sldId id="263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-윤고딕320" panose="02030504000101010101" pitchFamily="18" charset="-127"/>
      <p:regular r:id="rId24"/>
    </p:embeddedFont>
    <p:embeddedFont>
      <p:font typeface="-윤명조120" panose="02030504000101010101" pitchFamily="18" charset="-127"/>
      <p:regular r:id="rId25"/>
    </p:embeddedFont>
    <p:embeddedFont>
      <p:font typeface="함초롬바탕" panose="02030604000101010101" pitchFamily="18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F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인공지능 작곡 프로그램</a:t>
            </a:r>
            <a:endParaRPr lang="en-US" altLang="ko-KR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AI Composition Program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2018 1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학기 인공지능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20141110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김영현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20141163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신영진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20141164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유형준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최종 프로젝트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KakaoTalk_Audio_20180613_1703_04_82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81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813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32314"/>
            <a:ext cx="3590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8" y="1688124"/>
            <a:ext cx="80200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8" y="1608327"/>
            <a:ext cx="6362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6" y="1818634"/>
            <a:ext cx="6838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796721"/>
            <a:ext cx="6715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766360"/>
            <a:ext cx="8763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60" y="487892"/>
            <a:ext cx="85153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시현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1268357"/>
            <a:ext cx="10023231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69334"/>
            <a:ext cx="11860400" cy="61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시현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음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08" y="169333"/>
            <a:ext cx="5460584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51000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STEP1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0791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STEP2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0582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STEP3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0373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STEP4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44863" y="4183931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52694" y="4419979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배경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64654" y="4183931"/>
            <a:ext cx="1367630" cy="466567"/>
            <a:chOff x="1832770" y="4324350"/>
            <a:chExt cx="1647295" cy="561975"/>
          </a:xfrm>
        </p:grpSpPr>
        <p:sp>
          <p:nvSpPr>
            <p:cNvPr id="26" name="양쪽 대괄호 2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81178" y="4406507"/>
              <a:ext cx="113955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사용 기술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84445" y="4183931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335303" y="4401718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설계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704236" y="4183931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70435" y="4398633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구현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8530164" y="3145830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 </a:t>
            </a:r>
            <a:r>
              <a:rPr lang="ko-KR" altLang="en-US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STEP5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413484" y="4172746"/>
            <a:ext cx="1367630" cy="466567"/>
            <a:chOff x="1832770" y="4324350"/>
            <a:chExt cx="1647295" cy="561975"/>
          </a:xfrm>
        </p:grpSpPr>
        <p:sp>
          <p:nvSpPr>
            <p:cNvPr id="42" name="양쪽 대괄호 41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83133" y="4397304"/>
              <a:ext cx="654928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시현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인공지능 작곡 프로그램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AI Composition Program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2254407" y="2357269"/>
            <a:ext cx="2844013" cy="2523046"/>
          </a:xfrm>
          <a:prstGeom prst="triangl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배경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31974" y="5306575"/>
            <a:ext cx="4857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Conclusion</a:t>
            </a:r>
          </a:p>
          <a:p>
            <a:pPr algn="r"/>
            <a:endParaRPr lang="en-US" altLang="ko-KR" sz="20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algn="r"/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참고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=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학습</a:t>
            </a:r>
            <a:endParaRPr lang="en-US" altLang="ko-KR" sz="20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algn="r"/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새로운 곡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=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예측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098420" y="4991821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유행하는 컨셉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81456" y="4966885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박자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71307" y="1821878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코드 진행</a:t>
            </a:r>
            <a:endParaRPr lang="en-US" altLang="ko-KR" sz="8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3676413" y="2616859"/>
            <a:ext cx="0" cy="65457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직선 연결선 109"/>
          <p:cNvCxnSpPr/>
          <p:nvPr/>
        </p:nvCxnSpPr>
        <p:spPr>
          <a:xfrm flipH="1" flipV="1">
            <a:off x="4347556" y="4225580"/>
            <a:ext cx="454143" cy="52717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/>
          <p:cNvSpPr txBox="1"/>
          <p:nvPr/>
        </p:nvSpPr>
        <p:spPr>
          <a:xfrm>
            <a:off x="2957825" y="3620181"/>
            <a:ext cx="1437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Composition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140031" y="2353734"/>
            <a:ext cx="414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인공지능과 작곡의 유사점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588065" y="3322230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학습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(Train)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80" y="3271430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600765" y="4098423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예측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(Prediction)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80" y="4050786"/>
            <a:ext cx="733063" cy="494818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 flipV="1">
            <a:off x="2619767" y="4225579"/>
            <a:ext cx="454143" cy="52717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기술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2" name="양쪽 대괄호 121"/>
          <p:cNvSpPr/>
          <p:nvPr/>
        </p:nvSpPr>
        <p:spPr>
          <a:xfrm>
            <a:off x="1311081" y="2449930"/>
            <a:ext cx="4015711" cy="1255433"/>
          </a:xfrm>
          <a:prstGeom prst="bracketPair">
            <a:avLst>
              <a:gd name="adj" fmla="val 10623"/>
            </a:avLst>
          </a:prstGeom>
          <a:ln w="1270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75295" y="4839637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TensorFlow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6228221" y="2912339"/>
            <a:ext cx="472181" cy="4721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V="1">
            <a:off x="6233501" y="2912339"/>
            <a:ext cx="472181" cy="47218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8264997" y="4839637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RNN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87236" y="100198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8533504" descr="EMB000072743e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36" y="1686645"/>
            <a:ext cx="2906713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497667" y="4425671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48532704" descr="EMB000072743e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9" y="2337770"/>
            <a:ext cx="4104543" cy="14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양쪽 대괄호 41"/>
          <p:cNvSpPr/>
          <p:nvPr/>
        </p:nvSpPr>
        <p:spPr>
          <a:xfrm>
            <a:off x="7291526" y="2449930"/>
            <a:ext cx="4015711" cy="1255433"/>
          </a:xfrm>
          <a:prstGeom prst="bracketPair">
            <a:avLst>
              <a:gd name="adj" fmla="val 10623"/>
            </a:avLst>
          </a:prstGeom>
          <a:ln w="1270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3464" y="1325692"/>
            <a:ext cx="9724071" cy="4071919"/>
            <a:chOff x="1386364" y="1325692"/>
            <a:chExt cx="9724071" cy="4071919"/>
          </a:xfrm>
        </p:grpSpPr>
        <p:grpSp>
          <p:nvGrpSpPr>
            <p:cNvPr id="11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Google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Open Source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Python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2599965" y="4931044"/>
              <a:ext cx="1518364" cy="466567"/>
              <a:chOff x="1741990" y="4324350"/>
              <a:chExt cx="1828854" cy="561975"/>
            </a:xfrm>
          </p:grpSpPr>
          <p:sp>
            <p:nvSpPr>
              <p:cNvPr id="43" name="양쪽 대괄호 4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741990" y="4457051"/>
                <a:ext cx="1828854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구글 내 연구 개발 목적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440473" y="3672355"/>
              <a:ext cx="1531188" cy="466567"/>
              <a:chOff x="1759763" y="4324346"/>
              <a:chExt cx="1844301" cy="561974"/>
            </a:xfrm>
          </p:grpSpPr>
          <p:sp>
            <p:nvSpPr>
              <p:cNvPr id="48" name="양쪽 대괄호 47"/>
              <p:cNvSpPr/>
              <p:nvPr/>
            </p:nvSpPr>
            <p:spPr>
              <a:xfrm>
                <a:off x="1832770" y="4324346"/>
                <a:ext cx="1647295" cy="561974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759763" y="4364369"/>
                <a:ext cx="1844301" cy="481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다양한 작업에 대한 </a:t>
                </a:r>
                <a:endPara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algn="ctr"/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데이터 흐름 프로그래밍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8453834" y="2381767"/>
              <a:ext cx="1367630" cy="466567"/>
              <a:chOff x="1832770" y="4324350"/>
              <a:chExt cx="1647295" cy="561975"/>
            </a:xfrm>
          </p:grpSpPr>
          <p:sp>
            <p:nvSpPr>
              <p:cNvPr id="53" name="양쪽 대괄호 52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958209" y="4364373"/>
                <a:ext cx="1465863" cy="481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Python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 </a:t>
                </a:r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API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를 제공</a:t>
                </a:r>
                <a:endPara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C/C++</a:t>
                </a:r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 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또한 제공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392301" y="705163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기술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en-US" altLang="ko-KR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TensorFlow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884807" y="1377600"/>
            <a:ext cx="4823646" cy="48236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3654137" y="534670"/>
            <a:ext cx="5284986" cy="1181483"/>
            <a:chOff x="308269" y="2248619"/>
            <a:chExt cx="3945571" cy="810181"/>
          </a:xfrm>
        </p:grpSpPr>
        <p:sp>
          <p:nvSpPr>
            <p:cNvPr id="36" name="TextBox 35"/>
            <p:cNvSpPr txBox="1"/>
            <p:nvPr/>
          </p:nvSpPr>
          <p:spPr>
            <a:xfrm>
              <a:off x="308269" y="2826643"/>
              <a:ext cx="3945571" cy="23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RNN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524" y="2248619"/>
              <a:ext cx="733063" cy="494818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005726" y="2640528"/>
            <a:ext cx="2537989" cy="18560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4643671" y="2946493"/>
            <a:ext cx="5284986" cy="1181483"/>
            <a:chOff x="1114578" y="2227130"/>
            <a:chExt cx="3945571" cy="810181"/>
          </a:xfrm>
        </p:grpSpPr>
        <p:sp>
          <p:nvSpPr>
            <p:cNvPr id="39" name="TextBox 38"/>
            <p:cNvSpPr txBox="1"/>
            <p:nvPr/>
          </p:nvSpPr>
          <p:spPr>
            <a:xfrm>
              <a:off x="1114578" y="2805154"/>
              <a:ext cx="3945571" cy="23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Char_RNN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833" y="2227130"/>
              <a:ext cx="733063" cy="494818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391874" y="6885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기술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 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</a:t>
            </a:r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사용기술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- 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76200" y="2311400"/>
            <a:ext cx="12307404" cy="3296709"/>
            <a:chOff x="0" y="2311400"/>
            <a:chExt cx="12307404" cy="3296709"/>
          </a:xfrm>
        </p:grpSpPr>
        <p:grpSp>
          <p:nvGrpSpPr>
            <p:cNvPr id="9" name="그룹 8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542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Sequence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데이터를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처리하는 모델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16215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현재의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Output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이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다음의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Input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67773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10" panose="02030504000101010101" pitchFamily="18" charset="-127"/>
                </a:rPr>
                <a:t>과거의 결과에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10" panose="02030504000101010101" pitchFamily="18" charset="-127"/>
                </a:rPr>
                <a:t>영향을 받는 네트워크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296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사람처럼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과거의 기억에 의존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025" name="_x438963936" descr="EMB000027c84a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73" y="2008275"/>
            <a:ext cx="10397021" cy="361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554672" y="2525083"/>
            <a:ext cx="7079188" cy="1807833"/>
            <a:chOff x="2095085" y="2601488"/>
            <a:chExt cx="7079188" cy="1807833"/>
          </a:xfrm>
        </p:grpSpPr>
        <p:sp>
          <p:nvSpPr>
            <p:cNvPr id="49" name="타원 48"/>
            <p:cNvSpPr/>
            <p:nvPr/>
          </p:nvSpPr>
          <p:spPr>
            <a:xfrm>
              <a:off x="2095085" y="2640329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4051519" y="3485984"/>
              <a:ext cx="535739" cy="1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/>
            <p:cNvSpPr/>
            <p:nvPr/>
          </p:nvSpPr>
          <p:spPr>
            <a:xfrm>
              <a:off x="4750183" y="2601488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6682100" y="3447143"/>
              <a:ext cx="535739" cy="1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7405281" y="2601488"/>
              <a:ext cx="1768992" cy="1768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기술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en-US" altLang="ko-KR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Char_RNN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5952" y="3186810"/>
            <a:ext cx="128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전처리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31543" y="3167390"/>
            <a:ext cx="194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트레이닝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95055" y="3147969"/>
            <a:ext cx="2508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샘플링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75925" y="6033691"/>
            <a:ext cx="48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현재의 글자는 과거의 글자와 </a:t>
            </a:r>
            <a:r>
              <a:rPr lang="ko-KR" altLang="en-US" sz="1400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연관</a:t>
            </a:r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 있으므로</a:t>
            </a:r>
            <a:endParaRPr lang="en-US" altLang="ko-KR" sz="14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다음에 나올 </a:t>
            </a:r>
            <a:r>
              <a:rPr lang="ko-KR" altLang="en-US" sz="1400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확률이 높다</a:t>
            </a:r>
            <a:r>
              <a:rPr lang="en-US" altLang="ko-KR" sz="1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＂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4047" y="4460875"/>
            <a:ext cx="275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글자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(Char)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단위로 쪼개고 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글자마다 숫자를 할당</a:t>
            </a:r>
          </a:p>
          <a:p>
            <a:pPr algn="ctr"/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08" y="4446652"/>
            <a:ext cx="260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인풋 데이터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(x)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글자를 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하나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뒤로 민 타겟 데이터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(y)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RNN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모델로 학습</a:t>
            </a:r>
          </a:p>
          <a:p>
            <a:pPr algn="ctr"/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7426" y="4515242"/>
            <a:ext cx="240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학습된 모델을 토대로 샘플링을 통해 임의의 글자를 생성</a:t>
            </a:r>
          </a:p>
          <a:p>
            <a:pPr algn="ctr"/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86247" y="1859235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86247" y="1672893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38964336" descr="EMB000027c84a9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09" y="2262136"/>
            <a:ext cx="3398838" cy="29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bc not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81" y="2920086"/>
            <a:ext cx="1454259" cy="85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설계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7068" y="4991810"/>
            <a:ext cx="262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Nottingham Database</a:t>
            </a:r>
          </a:p>
          <a:p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 (1200</a:t>
            </a:r>
            <a:r>
              <a:rPr lang="ko-KR" altLang="en-US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개 </a:t>
            </a:r>
            <a:r>
              <a:rPr lang="ko-KR" altLang="en-US" dirty="0" err="1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포크곡</a:t>
            </a:r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)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01373" y="4324021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Char_RNN</a:t>
            </a:r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 </a:t>
            </a:r>
            <a:r>
              <a:rPr lang="ko-KR" altLang="en-US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모델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931423" y="3129313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5865" y="3429000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      학습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4054" y="3406580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예측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8666" y="4073809"/>
            <a:ext cx="174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ABC Notation</a:t>
            </a:r>
          </a:p>
          <a:p>
            <a:endParaRPr lang="en-US" altLang="ko-KR" dirty="0" smtClean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  <a:p>
            <a:pPr algn="ctr"/>
            <a:r>
              <a:rPr lang="en-US" altLang="ko-KR" sz="1200" dirty="0" err="1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Ascii</a:t>
            </a:r>
            <a:r>
              <a:rPr lang="ko-KR" altLang="en-US" sz="1200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 기반의</a:t>
            </a:r>
            <a:r>
              <a:rPr lang="en-US" altLang="ko-KR" sz="1200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 </a:t>
            </a:r>
            <a:r>
              <a:rPr lang="ko-KR" altLang="en-US" sz="1200" dirty="0" err="1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기보법</a:t>
            </a:r>
            <a:endParaRPr lang="ko-KR" altLang="en-US" sz="1200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9219053" y="3067976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9162610" y="3430324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파일 변환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pic>
        <p:nvPicPr>
          <p:cNvPr id="3074" name="Picture 2" descr="ìë³´ ê°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6" y="2427712"/>
            <a:ext cx="2273912" cy="15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r rn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34" y="2619694"/>
            <a:ext cx="2968484" cy="11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6947978" y="3067977"/>
            <a:ext cx="1074482" cy="2996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07685" y="2999832"/>
            <a:ext cx="9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572828" y="4304641"/>
            <a:ext cx="43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-윤명조120" panose="02030504000101010101" pitchFamily="18" charset="-127"/>
                <a:ea typeface="-윤명조120" panose="02030504000101010101" pitchFamily="18" charset="-127"/>
              </a:rPr>
              <a:t>ABC NOTATIOTN</a:t>
            </a:r>
            <a:endParaRPr lang="ko-KR" altLang="en-US" dirty="0">
              <a:latin typeface="-윤명조120" panose="02030504000101010101" pitchFamily="18" charset="-127"/>
              <a:ea typeface="-윤명조12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389007" y="2652565"/>
            <a:ext cx="807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-윤명조120" panose="02030504000101010101" pitchFamily="18" charset="-127"/>
                <a:ea typeface="-윤명조120" panose="02030504000101010101" pitchFamily="18" charset="-127"/>
              </a:rPr>
              <a:t>MIDI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264</Words>
  <Application>Microsoft Office PowerPoint</Application>
  <PresentationFormat>와이드스크린</PresentationFormat>
  <Paragraphs>121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-윤고딕350</vt:lpstr>
      <vt:lpstr>-윤고딕320</vt:lpstr>
      <vt:lpstr>-윤명조120</vt:lpstr>
      <vt:lpstr>-윤고딕330</vt:lpstr>
      <vt:lpstr>-윤고딕310</vt:lpstr>
      <vt:lpstr>Arial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BK</cp:lastModifiedBy>
  <cp:revision>29</cp:revision>
  <dcterms:created xsi:type="dcterms:W3CDTF">2016-03-30T05:53:39Z</dcterms:created>
  <dcterms:modified xsi:type="dcterms:W3CDTF">2018-06-13T11:06:54Z</dcterms:modified>
</cp:coreProperties>
</file>